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3" r:id="rId3"/>
    <p:sldId id="269" r:id="rId4"/>
    <p:sldId id="268" r:id="rId5"/>
    <p:sldId id="272" r:id="rId6"/>
    <p:sldId id="270" r:id="rId7"/>
    <p:sldId id="262" r:id="rId8"/>
    <p:sldId id="267" r:id="rId9"/>
    <p:sldId id="266" r:id="rId10"/>
    <p:sldId id="265" r:id="rId11"/>
    <p:sldId id="264" r:id="rId12"/>
    <p:sldId id="271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8F2A5-E318-4B0F-A24B-AE82355AE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B80A13-FBB8-4986-9C1F-DE0BAD9EC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0C7F9-E319-47F8-95BE-FBF2F8E41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DBF8-085E-4D6A-906F-4BC8D4C39CE1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1F203-A7C4-43E2-8842-1B6A3E189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DF37F-CDAD-4F2D-B54A-36456E5A0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9F95-35B5-460C-88B1-A5CB9A699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97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640B7-EE15-43D0-92D5-E89B19DA3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D7AFD-283F-4018-8455-947C19F82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F0B4D-D3BD-4EAD-A3BD-56B9B4D69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DBF8-085E-4D6A-906F-4BC8D4C39CE1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7730F-0C86-4B78-95BC-1F52C612E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A3787-A3B0-44FB-B9E0-27B0B0CA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9F95-35B5-460C-88B1-A5CB9A699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25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A57822-7023-4B77-9381-141BF20B3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5A09C9-74F0-4542-962D-54E52D1A2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0E0F2-A0FC-4C6F-AED5-1F4E859E4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DBF8-085E-4D6A-906F-4BC8D4C39CE1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03980-0B62-4E60-99FB-CA4956708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2F682-4C1F-44FB-96F6-985DD1906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9F95-35B5-460C-88B1-A5CB9A699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383E7-C769-4A1D-9E85-54CE4A2C3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3CE45-C0A1-49F1-9567-6422F62D9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E19AF-AA79-4D25-AB0E-F0505003A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DBF8-085E-4D6A-906F-4BC8D4C39CE1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05DC3-DB90-40D7-AD0C-E420D13CA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9862E-7078-489D-9199-6C9C19D6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9F95-35B5-460C-88B1-A5CB9A699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9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AB3D-4746-4C0C-A675-4F52966A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C6736-5965-485F-9BC9-9A5619D47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CADBF-5146-4665-9CA3-3E350D2AF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DBF8-085E-4D6A-906F-4BC8D4C39CE1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7DD7A-03E4-439B-8B04-A3938CFF0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992E6-18E1-48E1-A79F-7980646C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9F95-35B5-460C-88B1-A5CB9A699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1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4DFC-F918-4602-9FB5-2995B83C5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21D3F-0777-4DF2-8595-BE985CF32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C3FAA-5A3C-4400-A767-2ED6B8A52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4AE1A-BF0D-414B-AA9E-C1D7725F3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DBF8-085E-4D6A-906F-4BC8D4C39CE1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7BAB9-EB65-4091-A7FA-26EB7EFF7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3A205-738B-4BD6-AADD-80C59484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9F95-35B5-460C-88B1-A5CB9A699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3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CE02E-205D-45D1-A7FD-33250965F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BCD5C-9ECF-47C9-A011-5B88B49E1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4D68E-509C-42D6-B136-AC8DC5684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D938FB-ADA1-407D-A841-9E7788CFE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F72BD-B394-428E-A300-128D82CE4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EE12AA-2710-4D86-8D45-4259D4A5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DBF8-085E-4D6A-906F-4BC8D4C39CE1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15FB4F-A2A8-4956-8900-ED7C2D7C4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AE2A9C-C09C-454D-8CB2-8B893FFB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9F95-35B5-460C-88B1-A5CB9A699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74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5E38-2DCC-4579-8088-D096840FE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D9B21-F901-4018-B569-26DDDF22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DBF8-085E-4D6A-906F-4BC8D4C39CE1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943C8-348D-4A13-A04A-EF9C4B7FD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29CAA6-7C4B-49C0-A6CF-68785409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9F95-35B5-460C-88B1-A5CB9A699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5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FF5E3-3D87-4323-9AEF-F08410CE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DBF8-085E-4D6A-906F-4BC8D4C39CE1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1FE3F1-8A49-42C4-881B-99022417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69A30-2DAB-4AED-932E-DB271C1A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9F95-35B5-460C-88B1-A5CB9A699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80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BD0DE-0A8E-4D3F-A3E0-EF23C7851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1A646-A9CF-47FF-A294-4074A5FBF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9CEB1-85AD-482E-B83B-D2E8D6E13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3CB1E-1250-450B-A50E-B8B4AB89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DBF8-085E-4D6A-906F-4BC8D4C39CE1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00652-A837-404E-9DFF-F26DE86D6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EC35C-6A54-40F0-9F75-E9547999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9F95-35B5-460C-88B1-A5CB9A699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90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D5AE9-23F6-4D2B-88EF-58397B82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466A8F-6827-4497-A41B-649104FCB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80C53-B04C-4643-B04B-C4C4028AD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EC5FA-1854-4678-A0CA-EC621147F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DBF8-085E-4D6A-906F-4BC8D4C39CE1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1BD8F-2FD9-4125-9D45-789AE97D7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573891-E64A-4707-8FF3-181FF58A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9F95-35B5-460C-88B1-A5CB9A699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1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536BB1-DA82-479C-A083-4785B23A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F24A5-4DA5-4046-A158-279C88896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8FAAE-587F-412A-B086-F2EC6E12E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FDBF8-085E-4D6A-906F-4BC8D4C39CE1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35159-80D7-4DD4-97E1-DDE7D0870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007A0-CC76-469D-98B0-32949ED42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C9F95-35B5-460C-88B1-A5CB9A699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86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pngall.com/led-tv-png" TargetMode="External"/><Relationship Id="rId7" Type="http://schemas.openxmlformats.org/officeDocument/2006/relationships/hyperlink" Target="http://mondspeer.deviantart.com/art/smiley-alphabet-g-updated-48028235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hyperlink" Target="https://pixabay.com/en/g-alphabet-letter-abc-transparent-2134273/" TargetMode="External"/><Relationship Id="rId5" Type="http://schemas.openxmlformats.org/officeDocument/2006/relationships/hyperlink" Target="https://www.publicdomainpictures.net/view-image.php?image=203246&amp;picture=blue-metal-condensation-background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jpg"/><Relationship Id="rId9" Type="http://schemas.openxmlformats.org/officeDocument/2006/relationships/hyperlink" Target="https://www.deviantart.com/usuario1779/art/LETTER-I-FLOWER-ALPHABET-76109256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led-tv-png" TargetMode="External"/><Relationship Id="rId7" Type="http://schemas.openxmlformats.org/officeDocument/2006/relationships/hyperlink" Target="https://openclipart.org/detail/287939/boys-hea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s://www.publicdomainpictures.net/view-image.php?image=203246&amp;picture=blue-metal-condensation-background" TargetMode="Externa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led-tv-png" TargetMode="External"/><Relationship Id="rId7" Type="http://schemas.openxmlformats.org/officeDocument/2006/relationships/hyperlink" Target="https://www.pngall.com/rubber-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s://www.publicdomainpictures.net/view-image.php?image=203246&amp;picture=blue-metal-condensation-background" TargetMode="Externa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led-tv-png" TargetMode="External"/><Relationship Id="rId7" Type="http://schemas.openxmlformats.org/officeDocument/2006/relationships/hyperlink" Target="https://pixabay.com/fr/puzzle-forme-pi%C3%A8ce-vert-jointure-25977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s://www.publicdomainpictures.net/view-image.php?image=203246&amp;picture=blue-metal-condensation-background" TargetMode="Externa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led-tv-png" TargetMode="External"/><Relationship Id="rId7" Type="http://schemas.openxmlformats.org/officeDocument/2006/relationships/hyperlink" Target="https://openclipart.org/detail/13817/single-bed-by-rfc139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www.publicdomainpictures.net/view-image.php?image=203246&amp;picture=blue-metal-condensation-background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led-tv-png" TargetMode="External"/><Relationship Id="rId7" Type="http://schemas.openxmlformats.org/officeDocument/2006/relationships/hyperlink" Target="https://freepngimg.com/png/2730-green-cucumber-png-imag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www.publicdomainpictures.net/view-image.php?image=203246&amp;picture=blue-metal-condensation-background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led-tv-png" TargetMode="External"/><Relationship Id="rId7" Type="http://schemas.openxmlformats.org/officeDocument/2006/relationships/hyperlink" Target="https://freepngimg.com/png/6568-meat-png-pictur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www.publicdomainpictures.net/view-image.php?image=203246&amp;picture=blue-metal-condensation-background" TargetMode="Externa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led-tv-png" TargetMode="External"/><Relationship Id="rId7" Type="http://schemas.openxmlformats.org/officeDocument/2006/relationships/hyperlink" Target="http://pomprint.deviantart.com/art/Stock-Cow-Number-2-21384168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www.publicdomainpictures.net/view-image.php?image=203246&amp;picture=blue-metal-condensation-background" TargetMode="Externa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led-tv-png" TargetMode="External"/><Relationship Id="rId7" Type="http://schemas.openxmlformats.org/officeDocument/2006/relationships/hyperlink" Target="https://freesvg.org/white-swa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www.publicdomainpictures.net/view-image.php?image=203246&amp;picture=blue-metal-condensation-background" TargetMode="Externa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led-tv-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www.publicdomainpictures.net/view-image.php?image=203246&amp;picture=blue-metal-condensation-background" TargetMode="Externa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led-tv-png" TargetMode="External"/><Relationship Id="rId7" Type="http://schemas.openxmlformats.org/officeDocument/2006/relationships/hyperlink" Target="https://www.pngall.com/spot-light-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www.publicdomainpictures.net/view-image.php?image=203246&amp;picture=blue-metal-condensation-background" TargetMode="Externa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led-tv-png" TargetMode="External"/><Relationship Id="rId7" Type="http://schemas.openxmlformats.org/officeDocument/2006/relationships/hyperlink" Target="https://ylands.gamepedia.com/Wooden_Tabl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www.publicdomainpictures.net/view-image.php?image=203246&amp;picture=blue-metal-condensation-background" TargetMode="Externa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led-tv-png" TargetMode="External"/><Relationship Id="rId7" Type="http://schemas.openxmlformats.org/officeDocument/2006/relationships/hyperlink" Target="https://theforest.gamepedia.com/Chanterelle_Mushro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s://www.publicdomainpictures.net/view-image.php?image=203246&amp;picture=blue-metal-condensation-background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onitor, indoor, black&#10;&#10;Description automatically generated">
            <a:extLst>
              <a:ext uri="{FF2B5EF4-FFF2-40B4-BE49-F238E27FC236}">
                <a16:creationId xmlns:a16="http://schemas.microsoft.com/office/drawing/2014/main" id="{96AB9443-0545-4F83-B8C3-332A201FE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813" t="4863" r="3603" b="8181"/>
          <a:stretch/>
        </p:blipFill>
        <p:spPr>
          <a:xfrm>
            <a:off x="1803899" y="536624"/>
            <a:ext cx="8584199" cy="5784751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8395A92F-AC7E-498F-B865-1E63BE0DB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05517" y="756954"/>
            <a:ext cx="8180961" cy="4581729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E187B6CC-90F3-400A-802E-79ED5F8716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332004" y="1158549"/>
            <a:ext cx="2361592" cy="2361592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ED7503A3-57B1-4D2C-A206-F6CFF7F4AD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164385" y="1982318"/>
            <a:ext cx="3334021" cy="3334021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6BAD9259-2602-4185-94C8-B0152D58F1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381674" y="801756"/>
            <a:ext cx="2627243" cy="26272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66973D-D87C-4F59-890C-C7027D9FB29C}"/>
              </a:ext>
            </a:extLst>
          </p:cNvPr>
          <p:cNvSpPr txBox="1"/>
          <p:nvPr/>
        </p:nvSpPr>
        <p:spPr>
          <a:xfrm>
            <a:off x="4581728" y="801756"/>
            <a:ext cx="2916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400" b="1" dirty="0">
                <a:solidFill>
                  <a:srgbClr val="FFFF00"/>
                </a:solidFill>
              </a:rPr>
              <a:t>N</a:t>
            </a:r>
            <a:r>
              <a:rPr lang="lv-LV" sz="4400" b="1" dirty="0">
                <a:solidFill>
                  <a:srgbClr val="FF0000"/>
                </a:solidFill>
              </a:rPr>
              <a:t>O</a:t>
            </a:r>
            <a:r>
              <a:rPr lang="lv-LV" sz="4400" b="1" dirty="0">
                <a:solidFill>
                  <a:srgbClr val="FF0066"/>
                </a:solidFill>
              </a:rPr>
              <a:t>S</a:t>
            </a:r>
            <a:r>
              <a:rPr lang="lv-LV" sz="4400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lv-LV" sz="4400" b="1" dirty="0">
                <a:solidFill>
                  <a:schemeClr val="bg2">
                    <a:lumMod val="25000"/>
                  </a:schemeClr>
                </a:solidFill>
              </a:rPr>
              <a:t>U</a:t>
            </a:r>
            <a:r>
              <a:rPr lang="lv-LV" sz="4400" b="1" dirty="0">
                <a:solidFill>
                  <a:srgbClr val="00FF00"/>
                </a:solidFill>
              </a:rPr>
              <a:t>C</a:t>
            </a:r>
            <a:endParaRPr lang="en-GB" sz="44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0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onitor, indoor, black&#10;&#10;Description automatically generated">
            <a:extLst>
              <a:ext uri="{FF2B5EF4-FFF2-40B4-BE49-F238E27FC236}">
                <a16:creationId xmlns:a16="http://schemas.microsoft.com/office/drawing/2014/main" id="{96AB9443-0545-4F83-B8C3-332A201FE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813" t="4863" r="3603" b="8181"/>
          <a:stretch/>
        </p:blipFill>
        <p:spPr>
          <a:xfrm>
            <a:off x="1803899" y="536624"/>
            <a:ext cx="8584199" cy="5784751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8395A92F-AC7E-498F-B865-1E63BE0DB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05517" y="756954"/>
            <a:ext cx="8180961" cy="458172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00AED1A-32B3-41C9-9034-3BF18311C9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813499" y="936712"/>
            <a:ext cx="3172064" cy="31641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500D6B-79BA-4ACF-8E1E-F3D8EA6D57F2}"/>
              </a:ext>
            </a:extLst>
          </p:cNvPr>
          <p:cNvSpPr txBox="1"/>
          <p:nvPr/>
        </p:nvSpPr>
        <p:spPr>
          <a:xfrm>
            <a:off x="4688732" y="4507686"/>
            <a:ext cx="299612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4800" b="1" dirty="0">
                <a:solidFill>
                  <a:srgbClr val="FF0000"/>
                </a:solidFill>
              </a:rPr>
              <a:t>G</a:t>
            </a:r>
            <a:r>
              <a:rPr lang="lv-LV" sz="4800" b="1" dirty="0"/>
              <a:t>ALVA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02134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onitor, indoor, black&#10;&#10;Description automatically generated">
            <a:extLst>
              <a:ext uri="{FF2B5EF4-FFF2-40B4-BE49-F238E27FC236}">
                <a16:creationId xmlns:a16="http://schemas.microsoft.com/office/drawing/2014/main" id="{96AB9443-0545-4F83-B8C3-332A201FE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813" t="4863" r="3603" b="8181"/>
          <a:stretch/>
        </p:blipFill>
        <p:spPr>
          <a:xfrm>
            <a:off x="1803899" y="536624"/>
            <a:ext cx="8584199" cy="5784751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8395A92F-AC7E-498F-B865-1E63BE0DB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05517" y="756954"/>
            <a:ext cx="8180961" cy="4581729"/>
          </a:xfrm>
          <a:prstGeom prst="rect">
            <a:avLst/>
          </a:prstGeom>
        </p:spPr>
      </p:pic>
      <p:pic>
        <p:nvPicPr>
          <p:cNvPr id="4" name="Picture 3" descr="A red spoon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C1D53C7A-75F0-4544-9652-7D802EE067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5883" b="19158"/>
          <a:stretch/>
        </p:blipFill>
        <p:spPr>
          <a:xfrm>
            <a:off x="3572211" y="1312838"/>
            <a:ext cx="5047577" cy="3278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DC80AE-474B-4652-BAAE-675DF417A6DE}"/>
              </a:ext>
            </a:extLst>
          </p:cNvPr>
          <p:cNvSpPr txBox="1"/>
          <p:nvPr/>
        </p:nvSpPr>
        <p:spPr>
          <a:xfrm>
            <a:off x="4688732" y="4507686"/>
            <a:ext cx="299612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4800" b="1" dirty="0">
                <a:solidFill>
                  <a:srgbClr val="FF0000"/>
                </a:solidFill>
              </a:rPr>
              <a:t>G</a:t>
            </a:r>
            <a:r>
              <a:rPr lang="lv-LV" sz="4800" b="1" dirty="0"/>
              <a:t>UMIJA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03864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onitor, indoor, black&#10;&#10;Description automatically generated">
            <a:extLst>
              <a:ext uri="{FF2B5EF4-FFF2-40B4-BE49-F238E27FC236}">
                <a16:creationId xmlns:a16="http://schemas.microsoft.com/office/drawing/2014/main" id="{96AB9443-0545-4F83-B8C3-332A201FE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813" t="4863" r="3603" b="8181"/>
          <a:stretch/>
        </p:blipFill>
        <p:spPr>
          <a:xfrm>
            <a:off x="1803899" y="536624"/>
            <a:ext cx="8584199" cy="5784751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8395A92F-AC7E-498F-B865-1E63BE0DB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05517" y="756954"/>
            <a:ext cx="8180961" cy="458172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AF35000-DB07-4FE7-AA7A-8DE566DCA2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330923" y="1076151"/>
            <a:ext cx="3746376" cy="31188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8D31D3-D222-4D86-AB25-2E0EC94FB260}"/>
              </a:ext>
            </a:extLst>
          </p:cNvPr>
          <p:cNvSpPr txBox="1"/>
          <p:nvPr/>
        </p:nvSpPr>
        <p:spPr>
          <a:xfrm>
            <a:off x="4688732" y="4507686"/>
            <a:ext cx="299612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4800" b="1" dirty="0">
                <a:solidFill>
                  <a:srgbClr val="FF0000"/>
                </a:solidFill>
              </a:rPr>
              <a:t>G</a:t>
            </a:r>
            <a:r>
              <a:rPr lang="lv-LV" sz="4800" b="1" dirty="0"/>
              <a:t>ABALS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73474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onitor, indoor, black&#10;&#10;Description automatically generated">
            <a:extLst>
              <a:ext uri="{FF2B5EF4-FFF2-40B4-BE49-F238E27FC236}">
                <a16:creationId xmlns:a16="http://schemas.microsoft.com/office/drawing/2014/main" id="{96AB9443-0545-4F83-B8C3-332A201FE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813" t="4863" r="3603" b="8181"/>
          <a:stretch/>
        </p:blipFill>
        <p:spPr>
          <a:xfrm>
            <a:off x="1803899" y="536624"/>
            <a:ext cx="8584199" cy="5784751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8395A92F-AC7E-498F-B865-1E63BE0DB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05517" y="756954"/>
            <a:ext cx="8180961" cy="4581729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927F838-3A50-4CEE-9A08-1EF09858B5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483500" y="1059135"/>
            <a:ext cx="5749952" cy="32343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F92A6B-997F-4F3F-B9A3-880B687C1E08}"/>
              </a:ext>
            </a:extLst>
          </p:cNvPr>
          <p:cNvSpPr txBox="1"/>
          <p:nvPr/>
        </p:nvSpPr>
        <p:spPr>
          <a:xfrm>
            <a:off x="4688732" y="4507686"/>
            <a:ext cx="299612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4800" b="1" dirty="0">
                <a:solidFill>
                  <a:srgbClr val="FF0000"/>
                </a:solidFill>
              </a:rPr>
              <a:t>G</a:t>
            </a:r>
            <a:r>
              <a:rPr lang="lv-LV" sz="4800" b="1" dirty="0"/>
              <a:t>ULTA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42483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onitor, indoor, black&#10;&#10;Description automatically generated">
            <a:extLst>
              <a:ext uri="{FF2B5EF4-FFF2-40B4-BE49-F238E27FC236}">
                <a16:creationId xmlns:a16="http://schemas.microsoft.com/office/drawing/2014/main" id="{96AB9443-0545-4F83-B8C3-332A201FE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813" t="4863" r="3603" b="8181"/>
          <a:stretch/>
        </p:blipFill>
        <p:spPr>
          <a:xfrm>
            <a:off x="1803899" y="536624"/>
            <a:ext cx="8584199" cy="5784751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8395A92F-AC7E-498F-B865-1E63BE0DB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05517" y="756954"/>
            <a:ext cx="8180961" cy="4581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C28655-FC69-4943-845A-3DEAF77BF1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220098" y="1348269"/>
            <a:ext cx="5933387" cy="25681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EFB02F-F12D-41E0-9858-2BF529A06447}"/>
              </a:ext>
            </a:extLst>
          </p:cNvPr>
          <p:cNvSpPr txBox="1"/>
          <p:nvPr/>
        </p:nvSpPr>
        <p:spPr>
          <a:xfrm>
            <a:off x="4688732" y="4507686"/>
            <a:ext cx="299612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4800" b="1" dirty="0">
                <a:solidFill>
                  <a:srgbClr val="FF0000"/>
                </a:solidFill>
              </a:rPr>
              <a:t>G</a:t>
            </a:r>
            <a:r>
              <a:rPr lang="lv-LV" sz="4800" b="1" dirty="0"/>
              <a:t>URĶIS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76363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onitor, indoor, black&#10;&#10;Description automatically generated">
            <a:extLst>
              <a:ext uri="{FF2B5EF4-FFF2-40B4-BE49-F238E27FC236}">
                <a16:creationId xmlns:a16="http://schemas.microsoft.com/office/drawing/2014/main" id="{96AB9443-0545-4F83-B8C3-332A201FE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813" t="4863" r="3603" b="8181"/>
          <a:stretch/>
        </p:blipFill>
        <p:spPr>
          <a:xfrm>
            <a:off x="1803899" y="536624"/>
            <a:ext cx="8584199" cy="5784751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8395A92F-AC7E-498F-B865-1E63BE0DB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05517" y="756954"/>
            <a:ext cx="8180961" cy="4581729"/>
          </a:xfrm>
          <a:prstGeom prst="rect">
            <a:avLst/>
          </a:prstGeom>
        </p:spPr>
      </p:pic>
      <p:pic>
        <p:nvPicPr>
          <p:cNvPr id="5" name="Picture 4" descr="A picture containing mountain, nature&#10;&#10;Description automatically generated">
            <a:extLst>
              <a:ext uri="{FF2B5EF4-FFF2-40B4-BE49-F238E27FC236}">
                <a16:creationId xmlns:a16="http://schemas.microsoft.com/office/drawing/2014/main" id="{4B7B8262-DD52-472F-9F41-EE02343FFC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9859925">
            <a:off x="4157180" y="638648"/>
            <a:ext cx="4208182" cy="39260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0B5EC1-B578-4380-846D-38A44D500897}"/>
              </a:ext>
            </a:extLst>
          </p:cNvPr>
          <p:cNvSpPr txBox="1"/>
          <p:nvPr/>
        </p:nvSpPr>
        <p:spPr>
          <a:xfrm>
            <a:off x="4688732" y="4507686"/>
            <a:ext cx="299612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4800" b="1" dirty="0">
                <a:solidFill>
                  <a:srgbClr val="FF0000"/>
                </a:solidFill>
              </a:rPr>
              <a:t>G</a:t>
            </a:r>
            <a:r>
              <a:rPr lang="lv-LV" sz="4800" b="1" dirty="0"/>
              <a:t>AĻA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82486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onitor, indoor, black&#10;&#10;Description automatically generated">
            <a:extLst>
              <a:ext uri="{FF2B5EF4-FFF2-40B4-BE49-F238E27FC236}">
                <a16:creationId xmlns:a16="http://schemas.microsoft.com/office/drawing/2014/main" id="{96AB9443-0545-4F83-B8C3-332A201FE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813" t="4863" r="3603" b="8181"/>
          <a:stretch/>
        </p:blipFill>
        <p:spPr>
          <a:xfrm>
            <a:off x="1803899" y="536624"/>
            <a:ext cx="8584199" cy="5784751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8395A92F-AC7E-498F-B865-1E63BE0DB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05517" y="756954"/>
            <a:ext cx="8180961" cy="4581729"/>
          </a:xfrm>
          <a:prstGeom prst="rect">
            <a:avLst/>
          </a:prstGeom>
        </p:spPr>
      </p:pic>
      <p:pic>
        <p:nvPicPr>
          <p:cNvPr id="4" name="Picture 3" descr="A brown cow with horns&#10;&#10;Description automatically generated with medium confidence">
            <a:extLst>
              <a:ext uri="{FF2B5EF4-FFF2-40B4-BE49-F238E27FC236}">
                <a16:creationId xmlns:a16="http://schemas.microsoft.com/office/drawing/2014/main" id="{FE0F8923-D7F5-4DB7-9164-81E924932D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896139" y="536624"/>
            <a:ext cx="4945851" cy="4092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13A4CF-8C44-4DBB-8994-09D9ED878506}"/>
              </a:ext>
            </a:extLst>
          </p:cNvPr>
          <p:cNvSpPr txBox="1"/>
          <p:nvPr/>
        </p:nvSpPr>
        <p:spPr>
          <a:xfrm>
            <a:off x="4688732" y="4507686"/>
            <a:ext cx="299612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4800" b="1" dirty="0">
                <a:solidFill>
                  <a:srgbClr val="FF0000"/>
                </a:solidFill>
              </a:rPr>
              <a:t>G</a:t>
            </a:r>
            <a:r>
              <a:rPr lang="lv-LV" sz="4800" b="1" dirty="0"/>
              <a:t>OVS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9943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onitor, indoor, black&#10;&#10;Description automatically generated">
            <a:extLst>
              <a:ext uri="{FF2B5EF4-FFF2-40B4-BE49-F238E27FC236}">
                <a16:creationId xmlns:a16="http://schemas.microsoft.com/office/drawing/2014/main" id="{96AB9443-0545-4F83-B8C3-332A201FE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813" t="4863" r="3603" b="8181"/>
          <a:stretch/>
        </p:blipFill>
        <p:spPr>
          <a:xfrm>
            <a:off x="1803899" y="536624"/>
            <a:ext cx="8584199" cy="5784751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8395A92F-AC7E-498F-B865-1E63BE0DB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05517" y="756954"/>
            <a:ext cx="8180961" cy="4581729"/>
          </a:xfrm>
          <a:prstGeom prst="rect">
            <a:avLst/>
          </a:prstGeom>
        </p:spPr>
      </p:pic>
      <p:pic>
        <p:nvPicPr>
          <p:cNvPr id="4" name="Picture 3" descr="A white bird with a blue background&#10;&#10;Description automatically generated with low confidence">
            <a:extLst>
              <a:ext uri="{FF2B5EF4-FFF2-40B4-BE49-F238E27FC236}">
                <a16:creationId xmlns:a16="http://schemas.microsoft.com/office/drawing/2014/main" id="{84D8E605-B91C-4761-AB73-E8393F944D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688732" y="978408"/>
            <a:ext cx="3307824" cy="33078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DC6256-EAF2-46EF-A422-D71CCAF68E9A}"/>
              </a:ext>
            </a:extLst>
          </p:cNvPr>
          <p:cNvSpPr txBox="1"/>
          <p:nvPr/>
        </p:nvSpPr>
        <p:spPr>
          <a:xfrm>
            <a:off x="4688732" y="4507686"/>
            <a:ext cx="299612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4800" b="1" dirty="0">
                <a:solidFill>
                  <a:srgbClr val="FF0000"/>
                </a:solidFill>
              </a:rPr>
              <a:t>G</a:t>
            </a:r>
            <a:r>
              <a:rPr lang="lv-LV" sz="4800" b="1" dirty="0"/>
              <a:t>ULBIS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43302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onitor, indoor, black&#10;&#10;Description automatically generated">
            <a:extLst>
              <a:ext uri="{FF2B5EF4-FFF2-40B4-BE49-F238E27FC236}">
                <a16:creationId xmlns:a16="http://schemas.microsoft.com/office/drawing/2014/main" id="{96AB9443-0545-4F83-B8C3-332A201FE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813" t="4863" r="3603" b="8181"/>
          <a:stretch/>
        </p:blipFill>
        <p:spPr>
          <a:xfrm>
            <a:off x="1803899" y="536624"/>
            <a:ext cx="8584199" cy="5784751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8395A92F-AC7E-498F-B865-1E63BE0DB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05517" y="756954"/>
            <a:ext cx="8180961" cy="4581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BD1033-9DC8-4DB7-B5F0-546A6A0FA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580" y="1013402"/>
            <a:ext cx="3250486" cy="32504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A0B373-40A4-4C26-BA2F-2430BE6CECA5}"/>
              </a:ext>
            </a:extLst>
          </p:cNvPr>
          <p:cNvSpPr txBox="1"/>
          <p:nvPr/>
        </p:nvSpPr>
        <p:spPr>
          <a:xfrm>
            <a:off x="4688732" y="4507686"/>
            <a:ext cx="299612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4800" b="1" dirty="0">
                <a:solidFill>
                  <a:srgbClr val="FF0000"/>
                </a:solidFill>
              </a:rPr>
              <a:t>G</a:t>
            </a:r>
            <a:r>
              <a:rPr lang="lv-LV" sz="4800" b="1" dirty="0"/>
              <a:t>AILIS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85852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onitor, indoor, black&#10;&#10;Description automatically generated">
            <a:extLst>
              <a:ext uri="{FF2B5EF4-FFF2-40B4-BE49-F238E27FC236}">
                <a16:creationId xmlns:a16="http://schemas.microsoft.com/office/drawing/2014/main" id="{96AB9443-0545-4F83-B8C3-332A201FE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813" t="4863" r="3603" b="8181"/>
          <a:stretch/>
        </p:blipFill>
        <p:spPr>
          <a:xfrm>
            <a:off x="1803899" y="536624"/>
            <a:ext cx="8584199" cy="5784751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8395A92F-AC7E-498F-B865-1E63BE0DB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05517" y="756954"/>
            <a:ext cx="8180961" cy="4581729"/>
          </a:xfrm>
          <a:prstGeom prst="rect">
            <a:avLst/>
          </a:prstGeom>
        </p:spPr>
      </p:pic>
      <p:pic>
        <p:nvPicPr>
          <p:cNvPr id="4" name="Picture 3" descr="A picture containing text, accessory, vector graphics&#10;&#10;Description automatically generated">
            <a:extLst>
              <a:ext uri="{FF2B5EF4-FFF2-40B4-BE49-F238E27FC236}">
                <a16:creationId xmlns:a16="http://schemas.microsoft.com/office/drawing/2014/main" id="{58B79DFA-4CFF-4B98-AF8F-0815352FA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503855" y="742600"/>
            <a:ext cx="5184284" cy="36549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357EDB-31E8-44F3-A15E-AD443B92B4EC}"/>
              </a:ext>
            </a:extLst>
          </p:cNvPr>
          <p:cNvSpPr txBox="1"/>
          <p:nvPr/>
        </p:nvSpPr>
        <p:spPr>
          <a:xfrm>
            <a:off x="4688732" y="4507686"/>
            <a:ext cx="299612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4800" b="1" dirty="0">
                <a:solidFill>
                  <a:srgbClr val="FF0000"/>
                </a:solidFill>
              </a:rPr>
              <a:t>G</a:t>
            </a:r>
            <a:r>
              <a:rPr lang="lv-LV" sz="4800" b="1" dirty="0"/>
              <a:t>AISMA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06078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onitor, indoor, black&#10;&#10;Description automatically generated">
            <a:extLst>
              <a:ext uri="{FF2B5EF4-FFF2-40B4-BE49-F238E27FC236}">
                <a16:creationId xmlns:a16="http://schemas.microsoft.com/office/drawing/2014/main" id="{96AB9443-0545-4F83-B8C3-332A201FE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813" t="4863" r="3603" b="8181"/>
          <a:stretch/>
        </p:blipFill>
        <p:spPr>
          <a:xfrm>
            <a:off x="1803899" y="536624"/>
            <a:ext cx="8584199" cy="5784751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8395A92F-AC7E-498F-B865-1E63BE0DB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05517" y="756954"/>
            <a:ext cx="8180961" cy="4581729"/>
          </a:xfrm>
          <a:prstGeom prst="rect">
            <a:avLst/>
          </a:prstGeom>
        </p:spPr>
      </p:pic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D6DFB7E5-C52B-4FE0-A317-B5CA920A5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224129" y="1036630"/>
            <a:ext cx="4092173" cy="31913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F8D179-3DFC-41A5-ADAE-C2353FD87AC7}"/>
              </a:ext>
            </a:extLst>
          </p:cNvPr>
          <p:cNvSpPr txBox="1"/>
          <p:nvPr/>
        </p:nvSpPr>
        <p:spPr>
          <a:xfrm>
            <a:off x="4688732" y="4507686"/>
            <a:ext cx="299612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4800" b="1" dirty="0">
                <a:solidFill>
                  <a:srgbClr val="FF0000"/>
                </a:solidFill>
              </a:rPr>
              <a:t>G</a:t>
            </a:r>
            <a:r>
              <a:rPr lang="lv-LV" sz="4800" b="1" dirty="0"/>
              <a:t>ALDS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422242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onitor, indoor, black&#10;&#10;Description automatically generated">
            <a:extLst>
              <a:ext uri="{FF2B5EF4-FFF2-40B4-BE49-F238E27FC236}">
                <a16:creationId xmlns:a16="http://schemas.microsoft.com/office/drawing/2014/main" id="{96AB9443-0545-4F83-B8C3-332A201FE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813" t="4863" r="3603" b="8181"/>
          <a:stretch/>
        </p:blipFill>
        <p:spPr>
          <a:xfrm>
            <a:off x="1803899" y="536624"/>
            <a:ext cx="8584199" cy="5784751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8395A92F-AC7E-498F-B865-1E63BE0DB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05517" y="756954"/>
            <a:ext cx="8180961" cy="4581729"/>
          </a:xfrm>
          <a:prstGeom prst="rect">
            <a:avLst/>
          </a:prstGeom>
        </p:spPr>
      </p:pic>
      <p:pic>
        <p:nvPicPr>
          <p:cNvPr id="4" name="Picture 3" descr="A group of mushrooms&#10;&#10;Description automatically generated with medium confidence">
            <a:extLst>
              <a:ext uri="{FF2B5EF4-FFF2-40B4-BE49-F238E27FC236}">
                <a16:creationId xmlns:a16="http://schemas.microsoft.com/office/drawing/2014/main" id="{3E92CEEF-9427-43E9-AB3D-D1468A1779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688732" y="946394"/>
            <a:ext cx="3371853" cy="33718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E8C08F-60EA-42EA-A540-9D7F3EF578ED}"/>
              </a:ext>
            </a:extLst>
          </p:cNvPr>
          <p:cNvSpPr txBox="1"/>
          <p:nvPr/>
        </p:nvSpPr>
        <p:spPr>
          <a:xfrm>
            <a:off x="4688732" y="4507686"/>
            <a:ext cx="299612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4800" b="1" dirty="0">
                <a:solidFill>
                  <a:srgbClr val="FF0000"/>
                </a:solidFill>
              </a:rPr>
              <a:t>G</a:t>
            </a:r>
            <a:r>
              <a:rPr lang="lv-LV" sz="4800" b="1" dirty="0"/>
              <a:t>AILENES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69032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13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Adrija Brantevica</dc:creator>
  <cp:lastModifiedBy>Adrija Brantevica</cp:lastModifiedBy>
  <cp:revision>3</cp:revision>
  <dcterms:created xsi:type="dcterms:W3CDTF">2022-05-01T06:35:49Z</dcterms:created>
  <dcterms:modified xsi:type="dcterms:W3CDTF">2022-05-03T16:02:37Z</dcterms:modified>
</cp:coreProperties>
</file>