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2" r:id="rId3"/>
    <p:sldId id="271" r:id="rId4"/>
    <p:sldId id="276" r:id="rId5"/>
    <p:sldId id="274" r:id="rId6"/>
    <p:sldId id="257" r:id="rId7"/>
    <p:sldId id="262" r:id="rId8"/>
    <p:sldId id="261" r:id="rId9"/>
    <p:sldId id="275" r:id="rId10"/>
    <p:sldId id="265" r:id="rId11"/>
    <p:sldId id="256" r:id="rId12"/>
    <p:sldId id="266" r:id="rId13"/>
    <p:sldId id="267" r:id="rId14"/>
    <p:sldId id="263" r:id="rId15"/>
    <p:sldId id="273" r:id="rId16"/>
    <p:sldId id="270" r:id="rId17"/>
    <p:sldId id="259" r:id="rId18"/>
    <p:sldId id="268" r:id="rId19"/>
    <p:sldId id="260" r:id="rId20"/>
    <p:sldId id="269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FF17-92F3-4182-8885-F237EB79A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1D7DB-5282-4840-863F-37B87790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DFE2-57CB-49AC-9C94-7C73AD1A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B57ED-4814-40EF-AB23-84624B80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4FE6A-9F06-497F-8873-AF101999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5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F747-3E2A-45F9-BA9F-AA994C55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C88EC-FE38-4A80-8B5E-FDD8690D3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6F547-803B-4B0C-BE20-012FACF9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AE033-CECD-4EF9-872F-0EF36964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5F250-3140-4855-8E03-47B006E5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DADBC-AFDD-4ADD-8DC8-5209927ED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B5815-14B6-4D5A-BE1E-5DA4C4777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5FE27-E20A-4BF2-9A5E-D72B59C4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17D7F-3E46-476F-AD18-3B60C795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5518F-CDB2-458F-BCF4-E8FF7E24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CF96-B170-487A-8E9D-3C68521D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6CDBF-D001-48F3-ABCC-6A84371C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9A9F3-5105-4D0A-9EA4-4A6B97DC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8746F-1E82-40A0-AA86-775E548D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EBC50-1E71-4896-8522-00014881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5CD1-5EC3-42D8-8FFF-AFE63FE7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6F3AA-E00E-4149-93E3-DBC906B3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46E90-CEC6-467D-BD3C-28A920CB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30C55-AFBF-41C3-AB40-2AD8F206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9FFFA-39FB-48B1-8049-488E1122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3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447D-E1C8-4065-8B2C-986C3212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AF17-BF46-4B5F-BBE8-BA52B49AB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033AE-5F03-404E-81DE-15C49869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56012-BBF7-40AB-A1BE-E2CA0AF1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98AC5-32D2-40BE-BC6F-C57A351B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03602-8EB6-44EE-B4F3-218D8378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5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25DB-F7EE-43E9-B8BA-3F92AB00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E07A1-C7B6-4AD8-8D33-8C94751EE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6FB93-7E02-4B08-8E34-71F4DAFB1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8BCB8-85A8-4A0F-A53E-08A8C80F9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04F7D-D429-4BC6-B72D-411CEBC3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50D770-AD09-48C9-8BBF-C02B47A7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314AA-7374-4F81-AFC8-5EF13663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CBBF3-B39D-427C-BD1D-8A2F3F35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1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B88B-B7A7-470D-B6FF-36A9C439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D2359-7A9D-485C-93C2-219018F1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261A9-60F7-4E51-A542-5F526F8E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10949-61B3-4B45-98D3-AE3B4208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8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DB226-C344-401B-9F33-C56C07CF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53519-C18C-479B-8FCA-75871D36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D3C4F-5EC5-4974-A9C2-1CE9829D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6521-A98F-4698-8C14-2EAC9343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EB19-A235-42D6-8FB0-2E45C7B2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927E2-D880-4743-B804-92C947156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499C5-3A9E-4689-9B96-62F08F6F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64CDA-6CD8-4271-8F03-B2ED2577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68A-B3B0-4C73-9DA9-D6F616DC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FC84-DF60-4A49-BEED-E52D9261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7B9BB-EA1C-48C9-91D9-8D406C8F8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25057-CD59-4EE8-AA6B-948836971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E10B-0AAD-43C2-9C89-D67064FC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444D7-CAFF-4829-9FF8-E74825B1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00501-331F-4B9C-80E6-0F98BA4F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2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3C465-C3E6-4C87-A345-319D529D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537C-B043-43A1-8F13-1F10819E4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63CFE-BF95-49D9-B4C0-9D574E4FE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6379-B6F3-4ED6-A352-58CD5F8054D8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DA1EA-E181-4C65-9614-8CC3066F9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F3612-33D0-4080-91DC-3C58AEFE8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8D94-F530-4998-88B6-B926626E0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oup-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hilippine_flag_(proposed_9_ray_sun).sv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3332/onion-by-boobalo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817/single-be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1D47-D9D3-4024-A4CA-1315A2CB8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15000" b="1" dirty="0">
                <a:solidFill>
                  <a:srgbClr val="FFFF00"/>
                </a:solidFill>
              </a:rPr>
              <a:t>S       Z</a:t>
            </a:r>
            <a:endParaRPr lang="en-GB" sz="150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DBE3C-1764-4D5B-9983-2DD05D7E3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lv-LV" b="1" dirty="0">
                <a:solidFill>
                  <a:srgbClr val="FFFF00"/>
                </a:solidFill>
              </a:rPr>
              <a:t>SKAŅA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lv-LV" b="1" dirty="0">
                <a:solidFill>
                  <a:srgbClr val="FFFF00"/>
                </a:solidFill>
              </a:rPr>
              <a:t>ZILBE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lv-LV" b="1" dirty="0">
                <a:solidFill>
                  <a:srgbClr val="FFFF00"/>
                </a:solidFill>
              </a:rPr>
              <a:t>VĀRDS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A592E-BE2B-4D5B-8009-CE8DCE4204E3}"/>
              </a:ext>
            </a:extLst>
          </p:cNvPr>
          <p:cNvSpPr txBox="1"/>
          <p:nvPr/>
        </p:nvSpPr>
        <p:spPr>
          <a:xfrm>
            <a:off x="1026160" y="6065520"/>
            <a:ext cx="103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SAGATAVOJA: LOGOPĒDE ADRIJA BRANTEVICA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566708-B2BD-4C3E-860E-F1205FE012BA}"/>
              </a:ext>
            </a:extLst>
          </p:cNvPr>
          <p:cNvSpPr/>
          <p:nvPr/>
        </p:nvSpPr>
        <p:spPr>
          <a:xfrm>
            <a:off x="9987280" y="690880"/>
            <a:ext cx="934720" cy="9093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3610CA-E09F-4627-88E1-7CC52333529E}"/>
              </a:ext>
            </a:extLst>
          </p:cNvPr>
          <p:cNvSpPr/>
          <p:nvPr/>
        </p:nvSpPr>
        <p:spPr>
          <a:xfrm>
            <a:off x="11379200" y="1767999"/>
            <a:ext cx="335280" cy="2944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9B89E8-B848-426B-9152-44520E03C3F1}"/>
              </a:ext>
            </a:extLst>
          </p:cNvPr>
          <p:cNvSpPr/>
          <p:nvPr/>
        </p:nvSpPr>
        <p:spPr>
          <a:xfrm>
            <a:off x="9276080" y="314643"/>
            <a:ext cx="325120" cy="26447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2C2E80-EA4F-41ED-90CF-1ACF64212E3D}"/>
              </a:ext>
            </a:extLst>
          </p:cNvPr>
          <p:cNvSpPr/>
          <p:nvPr/>
        </p:nvSpPr>
        <p:spPr>
          <a:xfrm>
            <a:off x="10271760" y="2407920"/>
            <a:ext cx="1275080" cy="11941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005316-D784-43F9-BF58-A84DBD651711}"/>
              </a:ext>
            </a:extLst>
          </p:cNvPr>
          <p:cNvSpPr/>
          <p:nvPr/>
        </p:nvSpPr>
        <p:spPr>
          <a:xfrm>
            <a:off x="11257280" y="356949"/>
            <a:ext cx="457200" cy="4443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EE2CE4-A0A0-4AFD-AEBF-6DC39208F4E6}"/>
              </a:ext>
            </a:extLst>
          </p:cNvPr>
          <p:cNvSpPr/>
          <p:nvPr/>
        </p:nvSpPr>
        <p:spPr>
          <a:xfrm>
            <a:off x="175260" y="5712301"/>
            <a:ext cx="850900" cy="88153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4144BF-AB7F-46B7-A974-6093AA36424B}"/>
              </a:ext>
            </a:extLst>
          </p:cNvPr>
          <p:cNvSpPr/>
          <p:nvPr/>
        </p:nvSpPr>
        <p:spPr>
          <a:xfrm>
            <a:off x="185420" y="5110559"/>
            <a:ext cx="335280" cy="2944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9B9B99-37E8-45FB-AC5C-EAF359D56194}"/>
              </a:ext>
            </a:extLst>
          </p:cNvPr>
          <p:cNvSpPr/>
          <p:nvPr/>
        </p:nvSpPr>
        <p:spPr>
          <a:xfrm>
            <a:off x="1198880" y="5621179"/>
            <a:ext cx="457200" cy="4443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9B56F9-3F83-4D7E-96BE-03C7A97204C1}"/>
              </a:ext>
            </a:extLst>
          </p:cNvPr>
          <p:cNvSpPr/>
          <p:nvPr/>
        </p:nvSpPr>
        <p:spPr>
          <a:xfrm>
            <a:off x="2214880" y="6329680"/>
            <a:ext cx="401320" cy="369332"/>
          </a:xfrm>
          <a:prstGeom prst="ellipse">
            <a:avLst/>
          </a:prstGeom>
          <a:solidFill>
            <a:srgbClr val="FFD13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F06785-E455-4FFA-B9E9-C3FC2A5D6D59}"/>
              </a:ext>
            </a:extLst>
          </p:cNvPr>
          <p:cNvSpPr/>
          <p:nvPr/>
        </p:nvSpPr>
        <p:spPr>
          <a:xfrm>
            <a:off x="1488440" y="6299359"/>
            <a:ext cx="335280" cy="2944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3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A77559-A56F-45A4-95EF-36D06938D69B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Z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85C8E-3B71-4667-8989-77578C22477F}"/>
              </a:ext>
            </a:extLst>
          </p:cNvPr>
          <p:cNvSpPr txBox="1"/>
          <p:nvPr/>
        </p:nvSpPr>
        <p:spPr>
          <a:xfrm>
            <a:off x="9063871" y="5506842"/>
            <a:ext cx="297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ZEĶE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5E4F4-F0BE-4C65-A1B5-E9596808DA88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ZE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ZE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ZE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ZE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ZE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Graphic 8" descr="A winter sock with two pom poms">
            <a:extLst>
              <a:ext uri="{FF2B5EF4-FFF2-40B4-BE49-F238E27FC236}">
                <a16:creationId xmlns:a16="http://schemas.microsoft.com/office/drawing/2014/main" id="{30160DE9-7F1D-4506-9481-A114DB7A0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0008" y="41182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Bottle of juice with apples and oranges">
            <a:extLst>
              <a:ext uri="{FF2B5EF4-FFF2-40B4-BE49-F238E27FC236}">
                <a16:creationId xmlns:a16="http://schemas.microsoft.com/office/drawing/2014/main" id="{610655D2-C163-4A54-A05E-1B93B00BD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28158" r="4118" b="20700"/>
          <a:stretch/>
        </p:blipFill>
        <p:spPr>
          <a:xfrm>
            <a:off x="6810240" y="75414"/>
            <a:ext cx="5542981" cy="29565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9E37CF-82BD-41BD-84C8-52FCB74EF695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25BE8-A835-48E2-9AD3-8D206CCFD9BA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72F08-D3D1-417B-BA57-A08B21D87C2A}"/>
              </a:ext>
            </a:extLst>
          </p:cNvPr>
          <p:cNvSpPr txBox="1"/>
          <p:nvPr/>
        </p:nvSpPr>
        <p:spPr>
          <a:xfrm>
            <a:off x="9063871" y="5506842"/>
            <a:ext cx="297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SULA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3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169A9B-5870-4924-99F8-10DA908733F0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715D9-AF41-48BD-8488-0BD9D225F35C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877D4-9BE6-4754-9EA1-CF14F595621B}"/>
              </a:ext>
            </a:extLst>
          </p:cNvPr>
          <p:cNvSpPr txBox="1"/>
          <p:nvPr/>
        </p:nvSpPr>
        <p:spPr>
          <a:xfrm>
            <a:off x="9499107" y="5506842"/>
            <a:ext cx="254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SUŅI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Graphic 4" descr="Two smiling dogs with tennis balls">
            <a:extLst>
              <a:ext uri="{FF2B5EF4-FFF2-40B4-BE49-F238E27FC236}">
                <a16:creationId xmlns:a16="http://schemas.microsoft.com/office/drawing/2014/main" id="{D5F2DC51-84C1-4148-BFC9-1E8C6B94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7837" y="76092"/>
            <a:ext cx="3781764" cy="37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A77559-A56F-45A4-95EF-36D06938D69B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Z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85C8E-3B71-4667-8989-77578C22477F}"/>
              </a:ext>
            </a:extLst>
          </p:cNvPr>
          <p:cNvSpPr txBox="1"/>
          <p:nvPr/>
        </p:nvSpPr>
        <p:spPr>
          <a:xfrm>
            <a:off x="9215021" y="5506842"/>
            <a:ext cx="2824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ZUPA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5E4F4-F0BE-4C65-A1B5-E9596808DA88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ZU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ZU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0A6ED1-47FE-4A1D-B6DA-02F7ED817484}"/>
              </a:ext>
            </a:extLst>
          </p:cNvPr>
          <p:cNvSpPr/>
          <p:nvPr/>
        </p:nvSpPr>
        <p:spPr>
          <a:xfrm rot="19098797">
            <a:off x="8559973" y="2595161"/>
            <a:ext cx="309267" cy="45445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6D3FD-19DA-40CC-B9B9-37379C3B4212}"/>
              </a:ext>
            </a:extLst>
          </p:cNvPr>
          <p:cNvSpPr/>
          <p:nvPr/>
        </p:nvSpPr>
        <p:spPr>
          <a:xfrm rot="19132690">
            <a:off x="9954488" y="2362449"/>
            <a:ext cx="1269507" cy="7396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plate, tableware, dishware, cup&#10;&#10;Description automatically generated">
            <a:extLst>
              <a:ext uri="{FF2B5EF4-FFF2-40B4-BE49-F238E27FC236}">
                <a16:creationId xmlns:a16="http://schemas.microsoft.com/office/drawing/2014/main" id="{55A8C61E-A120-45C8-8BB3-E9DF9B8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85060" y="401568"/>
            <a:ext cx="3361510" cy="3361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4CB222-D3DA-40C3-A1BF-33B4DE32D206}"/>
              </a:ext>
            </a:extLst>
          </p:cNvPr>
          <p:cNvSpPr txBox="1"/>
          <p:nvPr/>
        </p:nvSpPr>
        <p:spPr>
          <a:xfrm>
            <a:off x="2967000" y="71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pngall.com/soup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7988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8B916B-83D1-48AF-88DF-54DECC666BC2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CC8D1-E105-494C-9297-8A151CB2EA70}"/>
              </a:ext>
            </a:extLst>
          </p:cNvPr>
          <p:cNvSpPr txBox="1"/>
          <p:nvPr/>
        </p:nvSpPr>
        <p:spPr>
          <a:xfrm>
            <a:off x="346229" y="3781764"/>
            <a:ext cx="11558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SAU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SAU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SAU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51FB9-5213-4C26-8B8F-4E6BC5C02F6C}"/>
              </a:ext>
            </a:extLst>
          </p:cNvPr>
          <p:cNvSpPr txBox="1"/>
          <p:nvPr/>
        </p:nvSpPr>
        <p:spPr>
          <a:xfrm>
            <a:off x="9063871" y="5506842"/>
            <a:ext cx="297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SAULE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5D9C35E-BFA3-4536-99FE-E7390315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83738" y="0"/>
            <a:ext cx="3255862" cy="32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B9E37CF-82BD-41BD-84C8-52FCB74EF695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25BE8-A835-48E2-9AD3-8D206CCFD9BA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72F08-D3D1-417B-BA57-A08B21D87C2A}"/>
              </a:ext>
            </a:extLst>
          </p:cNvPr>
          <p:cNvSpPr txBox="1"/>
          <p:nvPr/>
        </p:nvSpPr>
        <p:spPr>
          <a:xfrm>
            <a:off x="7954393" y="5506842"/>
            <a:ext cx="4085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SPULDZE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Graphic 4" descr="A lightbulb">
            <a:extLst>
              <a:ext uri="{FF2B5EF4-FFF2-40B4-BE49-F238E27FC236}">
                <a16:creationId xmlns:a16="http://schemas.microsoft.com/office/drawing/2014/main" id="{607E8C98-0A7C-47A3-9830-24E48DEB5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1118" y="65787"/>
            <a:ext cx="3452454" cy="34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B9E37CF-82BD-41BD-84C8-52FCB74EF695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25BE8-A835-48E2-9AD3-8D206CCFD9BA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72F08-D3D1-417B-BA57-A08B21D87C2A}"/>
              </a:ext>
            </a:extLst>
          </p:cNvPr>
          <p:cNvSpPr txBox="1"/>
          <p:nvPr/>
        </p:nvSpPr>
        <p:spPr>
          <a:xfrm>
            <a:off x="8460419" y="5506842"/>
            <a:ext cx="3579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SPAINIS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1" name="Graphic 10" descr="A bucket">
            <a:extLst>
              <a:ext uri="{FF2B5EF4-FFF2-40B4-BE49-F238E27FC236}">
                <a16:creationId xmlns:a16="http://schemas.microsoft.com/office/drawing/2014/main" id="{6C4B5F16-09B8-4DAB-AD6A-D2EFEAF8F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3507" y="150829"/>
            <a:ext cx="3783136" cy="37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A pair of ice skates">
            <a:extLst>
              <a:ext uri="{FF2B5EF4-FFF2-40B4-BE49-F238E27FC236}">
                <a16:creationId xmlns:a16="http://schemas.microsoft.com/office/drawing/2014/main" id="{ACFC98B0-2877-4926-9F93-650D50CE1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39" t="14892" r="7900" b="6070"/>
          <a:stretch/>
        </p:blipFill>
        <p:spPr>
          <a:xfrm>
            <a:off x="7946795" y="200121"/>
            <a:ext cx="3978111" cy="3636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69A9B-5870-4924-99F8-10DA908733F0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715D9-AF41-48BD-8488-0BD9D225F35C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SL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SL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SL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SL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SL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877D4-9BE6-4754-9EA1-CF14F595621B}"/>
              </a:ext>
            </a:extLst>
          </p:cNvPr>
          <p:cNvSpPr txBox="1"/>
          <p:nvPr/>
        </p:nvSpPr>
        <p:spPr>
          <a:xfrm>
            <a:off x="8611341" y="5506842"/>
            <a:ext cx="34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SLIDAS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8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169A9B-5870-4924-99F8-10DA908733F0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715D9-AF41-48BD-8488-0BD9D225F35C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SV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SV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SV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SV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SV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877D4-9BE6-4754-9EA1-CF14F595621B}"/>
              </a:ext>
            </a:extLst>
          </p:cNvPr>
          <p:cNvSpPr txBox="1"/>
          <p:nvPr/>
        </p:nvSpPr>
        <p:spPr>
          <a:xfrm>
            <a:off x="8611341" y="5506842"/>
            <a:ext cx="34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SVECE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Graphic 4" descr="A candle in a candleholder">
            <a:extLst>
              <a:ext uri="{FF2B5EF4-FFF2-40B4-BE49-F238E27FC236}">
                <a16:creationId xmlns:a16="http://schemas.microsoft.com/office/drawing/2014/main" id="{F977205E-55DF-4791-BFC2-4F3415370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333" r="10000"/>
          <a:stretch/>
        </p:blipFill>
        <p:spPr>
          <a:xfrm>
            <a:off x="7905750" y="9186"/>
            <a:ext cx="4381867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A snowflake">
            <a:extLst>
              <a:ext uri="{FF2B5EF4-FFF2-40B4-BE49-F238E27FC236}">
                <a16:creationId xmlns:a16="http://schemas.microsoft.com/office/drawing/2014/main" id="{42CA508F-47A6-44C2-A904-D88A40F1E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1812" y="245097"/>
            <a:ext cx="2789376" cy="2789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12AC44-28A3-4071-8F08-DD8AB5A9250B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4988E-CC20-41FA-A375-D4E804A8F6AA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SN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SN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SN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SN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SN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EE56C-8E4F-4C3C-9606-0105C02AA5B1}"/>
              </a:ext>
            </a:extLst>
          </p:cNvPr>
          <p:cNvSpPr txBox="1"/>
          <p:nvPr/>
        </p:nvSpPr>
        <p:spPr>
          <a:xfrm>
            <a:off x="8593585" y="5506842"/>
            <a:ext cx="344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SNIEGS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3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B9E37CF-82BD-41BD-84C8-52FCB74EF695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25BE8-A835-48E2-9AD3-8D206CCFD9BA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SI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SI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SI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SI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SI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72F08-D3D1-417B-BA57-A08B21D87C2A}"/>
              </a:ext>
            </a:extLst>
          </p:cNvPr>
          <p:cNvSpPr txBox="1"/>
          <p:nvPr/>
        </p:nvSpPr>
        <p:spPr>
          <a:xfrm>
            <a:off x="9063871" y="5506842"/>
            <a:ext cx="297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SIRDIS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6" name="Graphic 15" descr="Hearts">
            <a:extLst>
              <a:ext uri="{FF2B5EF4-FFF2-40B4-BE49-F238E27FC236}">
                <a16:creationId xmlns:a16="http://schemas.microsoft.com/office/drawing/2014/main" id="{D070E810-2345-4A1A-933C-98252F81F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8662" y="150829"/>
            <a:ext cx="3980675" cy="39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A77559-A56F-45A4-95EF-36D06938D69B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Z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85C8E-3B71-4667-8989-77578C22477F}"/>
              </a:ext>
            </a:extLst>
          </p:cNvPr>
          <p:cNvSpPr txBox="1"/>
          <p:nvPr/>
        </p:nvSpPr>
        <p:spPr>
          <a:xfrm>
            <a:off x="8981205" y="5506842"/>
            <a:ext cx="3058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ZVANI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5E4F4-F0BE-4C65-A1B5-E9596808DA88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ZV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ZV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ZV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ZV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ZV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0A6ED1-47FE-4A1D-B6DA-02F7ED817484}"/>
              </a:ext>
            </a:extLst>
          </p:cNvPr>
          <p:cNvSpPr/>
          <p:nvPr/>
        </p:nvSpPr>
        <p:spPr>
          <a:xfrm rot="19098797">
            <a:off x="8559973" y="2595161"/>
            <a:ext cx="309267" cy="45445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6D3FD-19DA-40CC-B9B9-37379C3B4212}"/>
              </a:ext>
            </a:extLst>
          </p:cNvPr>
          <p:cNvSpPr/>
          <p:nvPr/>
        </p:nvSpPr>
        <p:spPr>
          <a:xfrm rot="19132690">
            <a:off x="9954488" y="2362449"/>
            <a:ext cx="1269507" cy="7396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phic 8" descr="Two bells with a ribbon">
            <a:extLst>
              <a:ext uri="{FF2B5EF4-FFF2-40B4-BE49-F238E27FC236}">
                <a16:creationId xmlns:a16="http://schemas.microsoft.com/office/drawing/2014/main" id="{2159497C-B144-40EF-A775-04376C756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7659" y="-369947"/>
            <a:ext cx="4172136" cy="41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A snowman in the woods">
            <a:extLst>
              <a:ext uri="{FF2B5EF4-FFF2-40B4-BE49-F238E27FC236}">
                <a16:creationId xmlns:a16="http://schemas.microsoft.com/office/drawing/2014/main" id="{0A83039A-45EC-44D0-B349-A61C6D4A7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13" t="12730" r="11848" b="27767"/>
          <a:stretch/>
        </p:blipFill>
        <p:spPr>
          <a:xfrm>
            <a:off x="7958874" y="75413"/>
            <a:ext cx="4390240" cy="3449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5B1D7-DE5E-45D9-AB20-0FB31E947102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Z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DE061-B61B-4DC8-8CF8-6EEA5FB6375A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ZIE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ZIE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ZIE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ZIE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ZIE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80289-1460-4A82-8D91-9CDDB0639070}"/>
              </a:ext>
            </a:extLst>
          </p:cNvPr>
          <p:cNvSpPr txBox="1"/>
          <p:nvPr/>
        </p:nvSpPr>
        <p:spPr>
          <a:xfrm>
            <a:off x="8717873" y="5506842"/>
            <a:ext cx="332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ZIEMA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3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A77559-A56F-45A4-95EF-36D06938D69B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Z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85C8E-3B71-4667-8989-77578C22477F}"/>
              </a:ext>
            </a:extLst>
          </p:cNvPr>
          <p:cNvSpPr txBox="1"/>
          <p:nvPr/>
        </p:nvSpPr>
        <p:spPr>
          <a:xfrm>
            <a:off x="9063871" y="5506842"/>
            <a:ext cx="297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ZIVS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5E4F4-F0BE-4C65-A1B5-E9596808DA88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ZI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Graphic 8" descr="A koi fish">
            <a:extLst>
              <a:ext uri="{FF2B5EF4-FFF2-40B4-BE49-F238E27FC236}">
                <a16:creationId xmlns:a16="http://schemas.microsoft.com/office/drawing/2014/main" id="{D08D9975-3988-47A4-96D8-EAD92443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7804" y="-161586"/>
            <a:ext cx="39433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B9E37CF-82BD-41BD-84C8-52FCB74EF695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25BE8-A835-48E2-9AD3-8D206CCFD9BA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SĪ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SĪ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SĪ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SĪ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SĪ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72F08-D3D1-417B-BA57-A08B21D87C2A}"/>
              </a:ext>
            </a:extLst>
          </p:cNvPr>
          <p:cNvSpPr txBox="1"/>
          <p:nvPr/>
        </p:nvSpPr>
        <p:spPr>
          <a:xfrm>
            <a:off x="8820151" y="5506842"/>
            <a:ext cx="321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SĪPOLI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5F7C4-1172-4A6B-82CD-81F216C18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51919" y="293496"/>
            <a:ext cx="1787682" cy="3225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1FEA3-C0B2-4C0A-A38E-AD8D7883F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91112" y="1276349"/>
            <a:ext cx="1208762" cy="2181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9B002-B948-4AE3-8D29-6DBEE83F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6508" y="2283369"/>
            <a:ext cx="606126" cy="10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A77559-A56F-45A4-95EF-36D06938D69B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Z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85C8E-3B71-4667-8989-77578C22477F}"/>
              </a:ext>
            </a:extLst>
          </p:cNvPr>
          <p:cNvSpPr txBox="1"/>
          <p:nvPr/>
        </p:nvSpPr>
        <p:spPr>
          <a:xfrm>
            <a:off x="8842159" y="5506842"/>
            <a:ext cx="319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ZĪMUĻI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5E4F4-F0BE-4C65-A1B5-E9596808DA88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ZĪ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ZĪ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ZĪ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ZĪ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ZĪ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Graphic 9" descr="Pencils with pencil shavings">
            <a:extLst>
              <a:ext uri="{FF2B5EF4-FFF2-40B4-BE49-F238E27FC236}">
                <a16:creationId xmlns:a16="http://schemas.microsoft.com/office/drawing/2014/main" id="{D90804ED-6A48-4569-932E-6C536D336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5930" y="96542"/>
            <a:ext cx="3776070" cy="37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Three scoops of ice cream in a waffle cone">
            <a:extLst>
              <a:ext uri="{FF2B5EF4-FFF2-40B4-BE49-F238E27FC236}">
                <a16:creationId xmlns:a16="http://schemas.microsoft.com/office/drawing/2014/main" id="{DEB038AE-F0CC-45A0-A473-606F9EE64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9173" y="0"/>
            <a:ext cx="3532435" cy="35324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1AA7A0-A438-4ACD-B7B5-40CC1C449BAE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E18D4-A6A0-4937-9CB7-2288302909C6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0FD2C1-0F6F-486D-91AC-753789E25744}"/>
              </a:ext>
            </a:extLst>
          </p:cNvPr>
          <p:cNvSpPr txBox="1"/>
          <p:nvPr/>
        </p:nvSpPr>
        <p:spPr>
          <a:xfrm>
            <a:off x="6835807" y="5506842"/>
            <a:ext cx="5203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SALDĒJUMS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3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rabbit">
            <a:extLst>
              <a:ext uri="{FF2B5EF4-FFF2-40B4-BE49-F238E27FC236}">
                <a16:creationId xmlns:a16="http://schemas.microsoft.com/office/drawing/2014/main" id="{C77C7D35-E326-4F23-9BE4-AA4C5E3FB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884" r="6202" b="21889"/>
          <a:stretch/>
        </p:blipFill>
        <p:spPr>
          <a:xfrm>
            <a:off x="7903546" y="331404"/>
            <a:ext cx="4288454" cy="2479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77559-A56F-45A4-95EF-36D06938D69B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Z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85C8E-3B71-4667-8989-77578C22477F}"/>
              </a:ext>
            </a:extLst>
          </p:cNvPr>
          <p:cNvSpPr txBox="1"/>
          <p:nvPr/>
        </p:nvSpPr>
        <p:spPr>
          <a:xfrm>
            <a:off x="9063871" y="5506842"/>
            <a:ext cx="297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ZAĶIS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5E4F4-F0BE-4C65-A1B5-E9596808DA88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ZA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ZA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ZA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ZA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ZA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9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 rainboot">
            <a:extLst>
              <a:ext uri="{FF2B5EF4-FFF2-40B4-BE49-F238E27FC236}">
                <a16:creationId xmlns:a16="http://schemas.microsoft.com/office/drawing/2014/main" id="{E06653D3-5365-4550-A8A6-9E29E0B7C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928" r="15921" b="6594"/>
          <a:stretch/>
        </p:blipFill>
        <p:spPr>
          <a:xfrm>
            <a:off x="9530499" y="0"/>
            <a:ext cx="2469822" cy="3485557"/>
          </a:xfrm>
          <a:prstGeom prst="rect">
            <a:avLst/>
          </a:prstGeom>
        </p:spPr>
      </p:pic>
      <p:pic>
        <p:nvPicPr>
          <p:cNvPr id="8" name="Graphic 7" descr="A rainboot">
            <a:extLst>
              <a:ext uri="{FF2B5EF4-FFF2-40B4-BE49-F238E27FC236}">
                <a16:creationId xmlns:a16="http://schemas.microsoft.com/office/drawing/2014/main" id="{58999CAA-88E6-41A4-B356-A192ACF47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928" r="15921" b="6594"/>
          <a:stretch/>
        </p:blipFill>
        <p:spPr>
          <a:xfrm>
            <a:off x="8562389" y="-169683"/>
            <a:ext cx="2085185" cy="2942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A477CE-98C6-40C9-94E4-99C4FD13C82B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Z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AC07A8-0567-45FC-8599-8DEBE71F3285}"/>
              </a:ext>
            </a:extLst>
          </p:cNvPr>
          <p:cNvSpPr txBox="1"/>
          <p:nvPr/>
        </p:nvSpPr>
        <p:spPr>
          <a:xfrm>
            <a:off x="8691239" y="5506842"/>
            <a:ext cx="334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ZĀBAKI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ED6CBE-8F6E-4750-B58E-391D4C72A527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ZĀ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ZĀ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ZĀ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ZĀ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ZĀ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24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B9E37CF-82BD-41BD-84C8-52FCB74EF695}"/>
              </a:ext>
            </a:extLst>
          </p:cNvPr>
          <p:cNvSpPr txBox="1"/>
          <p:nvPr/>
        </p:nvSpPr>
        <p:spPr>
          <a:xfrm>
            <a:off x="433632" y="2431778"/>
            <a:ext cx="69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25BE8-A835-48E2-9AD3-8D206CCFD9BA}"/>
              </a:ext>
            </a:extLst>
          </p:cNvPr>
          <p:cNvSpPr txBox="1"/>
          <p:nvPr/>
        </p:nvSpPr>
        <p:spPr>
          <a:xfrm>
            <a:off x="1036947" y="3781764"/>
            <a:ext cx="93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</a:t>
            </a:r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</a:t>
            </a:r>
            <a:r>
              <a:rPr lang="lv-LV" sz="7200" b="1" dirty="0" err="1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72F08-D3D1-417B-BA57-A08B21D87C2A}"/>
              </a:ext>
            </a:extLst>
          </p:cNvPr>
          <p:cNvSpPr txBox="1"/>
          <p:nvPr/>
        </p:nvSpPr>
        <p:spPr>
          <a:xfrm>
            <a:off x="9063871" y="5506842"/>
            <a:ext cx="297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SEGA</a:t>
            </a:r>
            <a:endParaRPr lang="en-GB" sz="72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33B0CA1-9A09-470E-BB67-2BFF15C9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3255" y="635272"/>
            <a:ext cx="4515113" cy="254351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B1CB4A-8767-4984-B910-0999C0ACA260}"/>
              </a:ext>
            </a:extLst>
          </p:cNvPr>
          <p:cNvCxnSpPr>
            <a:cxnSpLocks/>
          </p:cNvCxnSpPr>
          <p:nvPr/>
        </p:nvCxnSpPr>
        <p:spPr>
          <a:xfrm flipH="1">
            <a:off x="9843401" y="635272"/>
            <a:ext cx="1230999" cy="86191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5300</TotalTime>
  <Words>240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Wingdings</vt:lpstr>
      <vt:lpstr>Office Theme</vt:lpstr>
      <vt:lpstr>S       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Adrija Brantevica</dc:creator>
  <cp:lastModifiedBy>Adrija Brantevica</cp:lastModifiedBy>
  <cp:revision>18</cp:revision>
  <dcterms:created xsi:type="dcterms:W3CDTF">2021-02-09T18:32:31Z</dcterms:created>
  <dcterms:modified xsi:type="dcterms:W3CDTF">2021-11-10T18:54:42Z</dcterms:modified>
</cp:coreProperties>
</file>